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4402171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597134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030436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2111151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010895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176118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7763492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773594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73950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715504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477393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MX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MX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8A601A-7957-4A12-B4B8-C6777A52CA50}" type="datetimeFigureOut">
              <a:rPr lang="es-MX" smtClean="0"/>
              <a:t>13/05/2012</a:t>
            </a:fld>
            <a:endParaRPr lang="es-MX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2D6608-2AD3-4C7A-A435-B9C072EFFB1D}" type="slidenum">
              <a:rPr lang="es-MX" smtClean="0"/>
              <a:t>‹#›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85858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E:\Images\Cámara\201205\201205A0\13052012149.jpg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77" t="2826" r="31743" b="1998"/>
          <a:stretch/>
        </p:blipFill>
        <p:spPr bwMode="auto">
          <a:xfrm>
            <a:off x="2757055" y="789709"/>
            <a:ext cx="3103418" cy="5638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8429639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Oscar</dc:creator>
  <cp:lastModifiedBy>Oscar</cp:lastModifiedBy>
  <cp:revision>1</cp:revision>
  <dcterms:created xsi:type="dcterms:W3CDTF">2012-05-13T07:30:55Z</dcterms:created>
  <dcterms:modified xsi:type="dcterms:W3CDTF">2012-05-13T07:33:00Z</dcterms:modified>
</cp:coreProperties>
</file>

<file path=docProps/thumbnail.jpeg>
</file>