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021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971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3043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11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108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761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6349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7359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395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50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739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A601A-7957-4A12-B4B8-C6777A52CA50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D6608-2AD3-4C7A-A435-B9C072EFFB1D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8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Images\Cámara\201205\201205A0\130520121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7" t="2826" r="31743" b="1998"/>
          <a:stretch/>
        </p:blipFill>
        <p:spPr bwMode="auto">
          <a:xfrm>
            <a:off x="2757055" y="789709"/>
            <a:ext cx="3103418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96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</dc:creator>
  <cp:lastModifiedBy>Oscar</cp:lastModifiedBy>
  <cp:revision>1</cp:revision>
  <dcterms:created xsi:type="dcterms:W3CDTF">2012-05-13T07:30:55Z</dcterms:created>
  <dcterms:modified xsi:type="dcterms:W3CDTF">2012-05-13T07:33:00Z</dcterms:modified>
</cp:coreProperties>
</file>